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placement</a:t>
            </a:r>
            <a:br>
              <a:rPr lang="en-US" dirty="0" smtClean="0"/>
            </a:b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Welcome!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7385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Placement Course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6634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4400" dirty="0" smtClean="0"/>
              <a:t>AP Calculus AB – Ms. Olson</a:t>
            </a:r>
          </a:p>
          <a:p>
            <a:pPr>
              <a:lnSpc>
                <a:spcPct val="160000"/>
              </a:lnSpc>
            </a:pPr>
            <a:r>
              <a:rPr lang="en-US" sz="4400" dirty="0" smtClean="0"/>
              <a:t>AP English Literature &amp; Composition – Mrs. Stever</a:t>
            </a:r>
          </a:p>
          <a:p>
            <a:pPr>
              <a:lnSpc>
                <a:spcPct val="160000"/>
              </a:lnSpc>
            </a:pPr>
            <a:r>
              <a:rPr lang="en-US" sz="4400" dirty="0" smtClean="0"/>
              <a:t>AP </a:t>
            </a:r>
            <a:r>
              <a:rPr lang="en-US" sz="4400" dirty="0" smtClean="0"/>
              <a:t>US Government/Honors Economics – Mrs. </a:t>
            </a:r>
            <a:r>
              <a:rPr lang="en-US" sz="4400" dirty="0" smtClean="0"/>
              <a:t>Corriea</a:t>
            </a:r>
          </a:p>
          <a:p>
            <a:pPr>
              <a:lnSpc>
                <a:spcPct val="160000"/>
              </a:lnSpc>
            </a:pPr>
            <a:r>
              <a:rPr lang="en-US" sz="4400" dirty="0" smtClean="0"/>
              <a:t>AP Spanish Language and Culture –   Sra. Michalk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52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Test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878677"/>
            <a:ext cx="9784080" cy="490450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AP Spanish Language and Culture – Tuesday, May 2, 2017</a:t>
            </a:r>
          </a:p>
          <a:p>
            <a:endParaRPr lang="en-US" sz="3600" dirty="0" smtClean="0"/>
          </a:p>
          <a:p>
            <a:r>
              <a:rPr lang="en-US" sz="3600" dirty="0" smtClean="0"/>
              <a:t>English </a:t>
            </a:r>
            <a:r>
              <a:rPr lang="en-US" sz="3600" dirty="0" smtClean="0"/>
              <a:t>Literature – Wednesday, May 3, 2017</a:t>
            </a:r>
          </a:p>
          <a:p>
            <a:endParaRPr lang="en-US" sz="3600" dirty="0" smtClean="0"/>
          </a:p>
          <a:p>
            <a:r>
              <a:rPr lang="en-US" sz="3600" dirty="0" smtClean="0"/>
              <a:t>AP US Government – Thursday, May 4, 2017</a:t>
            </a:r>
          </a:p>
          <a:p>
            <a:endParaRPr lang="en-US" sz="3600" dirty="0" smtClean="0"/>
          </a:p>
          <a:p>
            <a:r>
              <a:rPr lang="en-US" sz="3600" dirty="0" smtClean="0"/>
              <a:t>AP Calculus AB – Tuesday, May 9, 2017 </a:t>
            </a:r>
          </a:p>
          <a:p>
            <a:endParaRPr lang="en-US" sz="3600" dirty="0"/>
          </a:p>
          <a:p>
            <a:r>
              <a:rPr lang="en-US" sz="3600" dirty="0" smtClean="0"/>
              <a:t>$91/$53 per exam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261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Calculus 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Equivalent </a:t>
            </a:r>
            <a:r>
              <a:rPr lang="en-US" sz="3600" dirty="0" smtClean="0"/>
              <a:t>to the first semester of college calculus</a:t>
            </a:r>
          </a:p>
          <a:p>
            <a:r>
              <a:rPr lang="en-US" sz="3600" dirty="0" smtClean="0"/>
              <a:t>Significant homework load</a:t>
            </a:r>
          </a:p>
          <a:p>
            <a:pPr lvl="1"/>
            <a:r>
              <a:rPr lang="en-US" sz="3400" dirty="0" smtClean="0"/>
              <a:t>2-3 assignments per week</a:t>
            </a:r>
          </a:p>
          <a:p>
            <a:pPr lvl="1"/>
            <a:r>
              <a:rPr lang="en-US" sz="3400" dirty="0" smtClean="0"/>
              <a:t>1-2 hours each</a:t>
            </a:r>
          </a:p>
          <a:p>
            <a:r>
              <a:rPr lang="en-US" sz="3600" dirty="0" smtClean="0"/>
              <a:t>Saturday review session the week before the test</a:t>
            </a:r>
          </a:p>
          <a:p>
            <a:pPr marL="228600" lvl="1" indent="0">
              <a:buNone/>
            </a:pPr>
            <a:r>
              <a:rPr lang="en-US" sz="34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English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Continues vocabulary development and analysis strategies developed in Honors English III to prepare students for the AP English Literature and Composition Exam, as well as their future in college.</a:t>
            </a:r>
          </a:p>
          <a:p>
            <a:r>
              <a:rPr lang="en-US" sz="3200" dirty="0" smtClean="0"/>
              <a:t>Required summer reading assignment – TBD</a:t>
            </a:r>
          </a:p>
          <a:p>
            <a:r>
              <a:rPr lang="en-US" sz="3200" dirty="0" smtClean="0"/>
              <a:t>Oregon Shakespeare Festival</a:t>
            </a:r>
          </a:p>
          <a:p>
            <a:pPr lvl="1"/>
            <a:r>
              <a:rPr lang="en-US" sz="3200" dirty="0" smtClean="0"/>
              <a:t>Dates TBD</a:t>
            </a:r>
          </a:p>
          <a:p>
            <a:pPr lvl="1"/>
            <a:r>
              <a:rPr lang="en-US" sz="3200" dirty="0" smtClean="0"/>
              <a:t>Cost per student TBD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40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US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Taught in conjunction with Honors Economics</a:t>
            </a:r>
          </a:p>
          <a:p>
            <a:pPr lvl="1"/>
            <a:r>
              <a:rPr lang="en-US" sz="3600" dirty="0" smtClean="0"/>
              <a:t>First 13 weeks are Honors Economics</a:t>
            </a:r>
          </a:p>
          <a:p>
            <a:pPr lvl="1"/>
            <a:r>
              <a:rPr lang="en-US" sz="3600" dirty="0" smtClean="0"/>
              <a:t>Remainder of the year is AP US Government</a:t>
            </a:r>
          </a:p>
          <a:p>
            <a:r>
              <a:rPr lang="en-US" sz="3600" dirty="0" smtClean="0"/>
              <a:t>Textbook is read outside of class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4353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Spanish language and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smtClean="0"/>
              <a:t>All Spanish, all the time!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smtClean="0"/>
              <a:t>Homework varies, but is significant.  Expect reading and listening activities, as well as other types of assignments.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smtClean="0"/>
              <a:t>There is a summer assignment which includes review of grammar and verbs.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700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Honors course offerings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Honors Precalculus</a:t>
            </a:r>
          </a:p>
          <a:p>
            <a:endParaRPr lang="en-US" sz="3600" dirty="0"/>
          </a:p>
          <a:p>
            <a:r>
              <a:rPr lang="en-US" sz="3600" dirty="0" smtClean="0"/>
              <a:t>Honors English III</a:t>
            </a:r>
          </a:p>
          <a:p>
            <a:endParaRPr lang="en-US" sz="3600" dirty="0"/>
          </a:p>
          <a:p>
            <a:r>
              <a:rPr lang="en-US" sz="3600" dirty="0" smtClean="0"/>
              <a:t>Honors US History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499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</a:t>
            </a:r>
            <a:r>
              <a:rPr lang="en-US" dirty="0" err="1" smtClean="0"/>
              <a:t>ap</a:t>
            </a:r>
            <a:r>
              <a:rPr lang="en-US" dirty="0" smtClean="0"/>
              <a:t> (and </a:t>
            </a:r>
            <a:r>
              <a:rPr lang="en-US" smtClean="0"/>
              <a:t>honors!)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Attendance!</a:t>
            </a:r>
          </a:p>
          <a:p>
            <a:r>
              <a:rPr lang="en-US" sz="3600" dirty="0" smtClean="0"/>
              <a:t>Time management</a:t>
            </a:r>
          </a:p>
          <a:p>
            <a:r>
              <a:rPr lang="en-US" sz="3600" dirty="0" smtClean="0"/>
              <a:t>Timely and thoughtful completion of assignments</a:t>
            </a:r>
          </a:p>
          <a:p>
            <a:r>
              <a:rPr lang="en-US" sz="3600" dirty="0" smtClean="0"/>
              <a:t>Completion of outside reading</a:t>
            </a:r>
          </a:p>
          <a:p>
            <a:r>
              <a:rPr lang="en-US" sz="3600" dirty="0" smtClean="0"/>
              <a:t>Willingness to work harder than you ever have before</a:t>
            </a:r>
          </a:p>
          <a:p>
            <a:r>
              <a:rPr lang="en-US" sz="3600" dirty="0" smtClean="0"/>
              <a:t>Study for the exam!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03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1585</TotalTime>
  <Words>292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Banded</vt:lpstr>
      <vt:lpstr>Advanced placement meeting</vt:lpstr>
      <vt:lpstr>Advanced Placement Course offerings</vt:lpstr>
      <vt:lpstr>AP Test dates</vt:lpstr>
      <vt:lpstr>AP Calculus AB</vt:lpstr>
      <vt:lpstr>AP English Literature</vt:lpstr>
      <vt:lpstr>AP US Government</vt:lpstr>
      <vt:lpstr>AP Spanish language and culture</vt:lpstr>
      <vt:lpstr>Honors course offerings </vt:lpstr>
      <vt:lpstr>Keys to ap (and honors!) success</vt:lpstr>
    </vt:vector>
  </TitlesOfParts>
  <Company>Colusa County Office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placement meeting</dc:title>
  <dc:creator>Kim Olson</dc:creator>
  <cp:lastModifiedBy>Kim Olson</cp:lastModifiedBy>
  <cp:revision>16</cp:revision>
  <dcterms:created xsi:type="dcterms:W3CDTF">2015-05-12T20:33:21Z</dcterms:created>
  <dcterms:modified xsi:type="dcterms:W3CDTF">2016-05-19T19:38:25Z</dcterms:modified>
</cp:coreProperties>
</file>